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57" r:id="rId4"/>
    <p:sldId id="268" r:id="rId5"/>
    <p:sldId id="258" r:id="rId6"/>
    <p:sldId id="263" r:id="rId7"/>
    <p:sldId id="26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0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A4E9-EF99-4D63-9A8B-72E2D8733D7D}" type="datetimeFigureOut">
              <a:rPr lang="tr-TR" smtClean="0"/>
              <a:t>13.09.2019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F7BE6-28DD-49CB-AB98-1411C32FD6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9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14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53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71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25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328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790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89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925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8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5148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623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57CC5-C28B-4D39-9117-419CAAB6679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327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stanbul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s://global.itu.edu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visit.istanbul/" TargetMode="External"/><Relationship Id="rId4" Type="http://schemas.openxmlformats.org/officeDocument/2006/relationships/hyperlink" Target="https://en.wikipedia.org/wiki/Turke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5400" b="1" dirty="0" smtClean="0"/>
              <a:t>SIN 2020</a:t>
            </a:r>
            <a:br>
              <a:rPr lang="tr-TR" sz="5400" b="1" dirty="0" smtClean="0"/>
            </a:br>
            <a:r>
              <a:rPr lang="tr-TR" sz="5400" b="1" dirty="0" err="1" smtClean="0"/>
              <a:t>Prospectus</a:t>
            </a:r>
            <a:endParaRPr lang="tr-TR" sz="5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Atilla ELÇİ</a:t>
            </a:r>
          </a:p>
          <a:p>
            <a:r>
              <a:rPr lang="tr-TR" dirty="0" smtClean="0"/>
              <a:t>SIN </a:t>
            </a:r>
            <a:r>
              <a:rPr lang="tr-TR" dirty="0" err="1" smtClean="0"/>
              <a:t>Conferences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1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16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Transitioning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C:\Conferences\SINConf\SIN2017\Logos\SinConf 2017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4" y="1628800"/>
            <a:ext cx="854902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2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6372200" y="1484784"/>
            <a:ext cx="277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0" b="1" dirty="0" smtClean="0">
                <a:latin typeface="Bodoni MT Black" panose="02070A03080606020203" pitchFamily="18" charset="0"/>
              </a:rPr>
              <a:t>20</a:t>
            </a:r>
            <a:endParaRPr lang="tr-TR" sz="15000" b="1" dirty="0"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1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Hosts</a:t>
            </a:r>
            <a:r>
              <a:rPr lang="tr-TR" dirty="0" smtClean="0"/>
              <a:t>, </a:t>
            </a:r>
            <a:r>
              <a:rPr lang="tr-TR" dirty="0" err="1" smtClean="0"/>
              <a:t>Venue</a:t>
            </a:r>
            <a:r>
              <a:rPr lang="tr-TR" dirty="0" smtClean="0"/>
              <a:t> &amp; </a:t>
            </a:r>
            <a:r>
              <a:rPr lang="tr-TR" dirty="0" err="1" smtClean="0"/>
              <a:t>Timing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/>
              <a:t>Berna ÖRS YALÇIN</a:t>
            </a:r>
            <a:r>
              <a:rPr lang="tr-TR" dirty="0" smtClean="0"/>
              <a:t>, </a:t>
            </a:r>
          </a:p>
          <a:p>
            <a:pPr lvl="1"/>
            <a:r>
              <a:rPr lang="en-US" dirty="0" smtClean="0"/>
              <a:t>Istanbul </a:t>
            </a:r>
            <a:r>
              <a:rPr lang="en-US" dirty="0"/>
              <a:t>Technical University</a:t>
            </a:r>
          </a:p>
          <a:p>
            <a:pPr lvl="1"/>
            <a:r>
              <a:rPr lang="en-US" dirty="0"/>
              <a:t>Faculty of Electrical and Electronics Engineering</a:t>
            </a:r>
          </a:p>
          <a:p>
            <a:pPr lvl="1"/>
            <a:r>
              <a:rPr lang="en-US" dirty="0"/>
              <a:t>Department of Electronics and Communication Engineering</a:t>
            </a:r>
          </a:p>
          <a:p>
            <a:pPr lvl="1"/>
            <a:r>
              <a:rPr lang="en-US" dirty="0" err="1"/>
              <a:t>Maslak</a:t>
            </a:r>
            <a:r>
              <a:rPr lang="en-US" dirty="0"/>
              <a:t>, Istanbul </a:t>
            </a:r>
            <a:r>
              <a:rPr lang="en-US" dirty="0" smtClean="0"/>
              <a:t>Turkey</a:t>
            </a:r>
            <a:endParaRPr lang="tr-TR" dirty="0" smtClean="0"/>
          </a:p>
          <a:p>
            <a:pPr lvl="1"/>
            <a:r>
              <a:rPr lang="tr-TR" dirty="0" smtClean="0"/>
              <a:t>9-12 </a:t>
            </a:r>
            <a:r>
              <a:rPr lang="tr-TR" dirty="0" err="1" smtClean="0"/>
              <a:t>September</a:t>
            </a:r>
            <a:r>
              <a:rPr lang="tr-TR" dirty="0" smtClean="0"/>
              <a:t> 2020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3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Background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5842992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 err="1" smtClean="0">
                <a:hlinkClick r:id="rId2"/>
              </a:rPr>
              <a:t>Istanbul</a:t>
            </a:r>
            <a:r>
              <a:rPr lang="tr-TR" dirty="0" smtClean="0">
                <a:hlinkClick r:id="rId2"/>
              </a:rPr>
              <a:t> Technical </a:t>
            </a:r>
            <a:r>
              <a:rPr lang="tr-TR" dirty="0" err="1" smtClean="0">
                <a:hlinkClick r:id="rId2"/>
              </a:rPr>
              <a:t>University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«</a:t>
            </a:r>
            <a:r>
              <a:rPr lang="en-US" dirty="0"/>
              <a:t>  an international technical university located in Istanbul, Turkey. It is the world's </a:t>
            </a:r>
            <a:r>
              <a:rPr lang="en-US" dirty="0" smtClean="0"/>
              <a:t>third-oldest</a:t>
            </a:r>
            <a:r>
              <a:rPr lang="en-US" dirty="0"/>
              <a:t> technical university dedicated to engineering sciences as well as social sciences</a:t>
            </a:r>
            <a:r>
              <a:rPr lang="tr-TR" dirty="0" smtClean="0"/>
              <a:t>» (</a:t>
            </a:r>
            <a:r>
              <a:rPr lang="tr-TR" dirty="0" err="1" smtClean="0"/>
              <a:t>Wikipedia</a:t>
            </a:r>
            <a:r>
              <a:rPr lang="tr-TR" dirty="0" smtClean="0"/>
              <a:t>)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>
                <a:hlinkClick r:id="rId3"/>
              </a:rPr>
              <a:t>Istanbul</a:t>
            </a:r>
            <a:r>
              <a:rPr lang="tr-TR" dirty="0" smtClean="0"/>
              <a:t>:</a:t>
            </a:r>
          </a:p>
          <a:p>
            <a:pPr lvl="1"/>
            <a:r>
              <a:rPr lang="tr-TR" dirty="0" smtClean="0"/>
              <a:t>«</a:t>
            </a:r>
            <a:r>
              <a:rPr lang="tr-TR" dirty="0"/>
              <a:t> </a:t>
            </a:r>
            <a:r>
              <a:rPr lang="en-US" dirty="0" smtClean="0"/>
              <a:t>is </a:t>
            </a:r>
            <a:r>
              <a:rPr lang="en-US" dirty="0"/>
              <a:t>the most populous city in </a:t>
            </a:r>
            <a:r>
              <a:rPr lang="en-US" dirty="0">
                <a:hlinkClick r:id="rId4" tooltip="Turkey"/>
              </a:rPr>
              <a:t>Turkey</a:t>
            </a:r>
            <a:r>
              <a:rPr lang="en-US" dirty="0"/>
              <a:t> and the country's economic, cultural and historic center.</a:t>
            </a:r>
            <a:r>
              <a:rPr lang="tr-TR" dirty="0" smtClean="0"/>
              <a:t>» (</a:t>
            </a:r>
            <a:r>
              <a:rPr lang="tr-TR" dirty="0" err="1" smtClean="0"/>
              <a:t>Wikipedia</a:t>
            </a:r>
            <a:r>
              <a:rPr lang="tr-TR" dirty="0" smtClean="0"/>
              <a:t>)</a:t>
            </a:r>
          </a:p>
          <a:p>
            <a:pPr marL="457200" lvl="1" indent="0">
              <a:buNone/>
            </a:pPr>
            <a:r>
              <a:rPr lang="en-US" dirty="0"/>
              <a:t> </a:t>
            </a:r>
            <a:endParaRPr lang="tr-TR" dirty="0" smtClean="0"/>
          </a:p>
          <a:p>
            <a:r>
              <a:rPr lang="tr-TR" dirty="0" err="1" smtClean="0"/>
              <a:t>Visit</a:t>
            </a:r>
            <a:r>
              <a:rPr lang="tr-TR" dirty="0" smtClean="0"/>
              <a:t> </a:t>
            </a:r>
            <a:r>
              <a:rPr lang="tr-TR" dirty="0" err="1" smtClean="0"/>
              <a:t>Istanbul</a:t>
            </a:r>
            <a:r>
              <a:rPr lang="tr-TR" dirty="0" smtClean="0"/>
              <a:t>: </a:t>
            </a:r>
            <a:r>
              <a:rPr lang="tr-TR" dirty="0">
                <a:hlinkClick r:id="rId5"/>
              </a:rPr>
              <a:t>https://visit.istanbul/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4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2288" y="855466"/>
            <a:ext cx="1833493" cy="25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256" y="3645025"/>
            <a:ext cx="3121555" cy="220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32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888432" cy="6491049"/>
          </a:xfrm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156176" y="6309320"/>
            <a:ext cx="2133600" cy="365125"/>
          </a:xfrm>
        </p:spPr>
        <p:txBody>
          <a:bodyPr/>
          <a:lstStyle/>
          <a:p>
            <a:fld id="{FCC57CC5-C28B-4D39-9117-419CAAB66792}" type="slidenum">
              <a:rPr lang="tr-TR" smtClean="0"/>
              <a:t>5</a:t>
            </a:fld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427984" y="18448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Wikipedia</a:t>
            </a:r>
            <a:r>
              <a:rPr lang="tr-TR" dirty="0" smtClean="0"/>
              <a:t>:</a:t>
            </a:r>
          </a:p>
          <a:p>
            <a:r>
              <a:rPr lang="tr-TR" dirty="0"/>
              <a:t>https://en.wikipedia.org/wiki/Istanbul#/media/File:Istanbul_collage_5j.jpg</a:t>
            </a:r>
          </a:p>
        </p:txBody>
      </p:sp>
    </p:spTree>
    <p:extLst>
      <p:ext uri="{BB962C8B-B14F-4D97-AF65-F5344CB8AC3E}">
        <p14:creationId xmlns:p14="http://schemas.microsoft.com/office/powerpoint/2010/main" val="32886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Organizers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Istanbul</a:t>
            </a:r>
            <a:r>
              <a:rPr lang="tr-TR" dirty="0"/>
              <a:t> Technical </a:t>
            </a:r>
            <a:r>
              <a:rPr lang="tr-TR" dirty="0" err="1" smtClean="0"/>
              <a:t>University</a:t>
            </a:r>
            <a:r>
              <a:rPr lang="tr-TR" dirty="0" smtClean="0"/>
              <a:t>, </a:t>
            </a:r>
            <a:r>
              <a:rPr lang="tr-TR" dirty="0" err="1" smtClean="0"/>
              <a:t>Istanbul</a:t>
            </a:r>
            <a:r>
              <a:rPr lang="tr-TR" dirty="0" smtClean="0"/>
              <a:t>, </a:t>
            </a:r>
            <a:r>
              <a:rPr lang="tr-TR" dirty="0" err="1" smtClean="0"/>
              <a:t>Turkey</a:t>
            </a:r>
            <a:endParaRPr lang="tr-TR" dirty="0" smtClean="0"/>
          </a:p>
          <a:p>
            <a:r>
              <a:rPr lang="tr-TR" dirty="0" err="1" smtClean="0"/>
              <a:t>Southern</a:t>
            </a:r>
            <a:r>
              <a:rPr lang="tr-TR" dirty="0" smtClean="0"/>
              <a:t> </a:t>
            </a:r>
            <a:r>
              <a:rPr lang="tr-TR" dirty="0"/>
              <a:t>Federal </a:t>
            </a:r>
            <a:r>
              <a:rPr lang="tr-TR" dirty="0" err="1"/>
              <a:t>University</a:t>
            </a:r>
            <a:r>
              <a:rPr lang="tr-TR" dirty="0"/>
              <a:t>, </a:t>
            </a:r>
            <a:r>
              <a:rPr lang="tr-TR" dirty="0" err="1"/>
              <a:t>Taganrog</a:t>
            </a:r>
            <a:r>
              <a:rPr lang="tr-TR" dirty="0"/>
              <a:t>, </a:t>
            </a:r>
            <a:r>
              <a:rPr lang="tr-TR" dirty="0" err="1"/>
              <a:t>Rostov</a:t>
            </a:r>
            <a:r>
              <a:rPr lang="tr-TR" dirty="0"/>
              <a:t>-on-Don, </a:t>
            </a:r>
            <a:r>
              <a:rPr lang="tr-TR" dirty="0" err="1"/>
              <a:t>Russia</a:t>
            </a:r>
            <a:endParaRPr lang="tr-TR" dirty="0"/>
          </a:p>
          <a:p>
            <a:r>
              <a:rPr lang="tr-TR" dirty="0" err="1" smtClean="0"/>
              <a:t>Sochi</a:t>
            </a:r>
            <a:r>
              <a:rPr lang="tr-TR" dirty="0" smtClean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, </a:t>
            </a:r>
            <a:r>
              <a:rPr lang="tr-TR" dirty="0" err="1"/>
              <a:t>Sochi</a:t>
            </a:r>
            <a:r>
              <a:rPr lang="tr-TR" dirty="0"/>
              <a:t>, </a:t>
            </a:r>
            <a:r>
              <a:rPr lang="tr-TR" dirty="0" err="1"/>
              <a:t>Russia</a:t>
            </a:r>
            <a:endParaRPr lang="tr-TR" dirty="0"/>
          </a:p>
          <a:p>
            <a:r>
              <a:rPr lang="tr-TR" dirty="0" smtClean="0"/>
              <a:t>Cardiff </a:t>
            </a:r>
            <a:r>
              <a:rPr lang="tr-TR" dirty="0" err="1"/>
              <a:t>University</a:t>
            </a:r>
            <a:r>
              <a:rPr lang="tr-TR" dirty="0"/>
              <a:t>, </a:t>
            </a:r>
            <a:r>
              <a:rPr lang="tr-TR" dirty="0" err="1"/>
              <a:t>Wales</a:t>
            </a:r>
            <a:r>
              <a:rPr lang="tr-TR" dirty="0"/>
              <a:t>, UK</a:t>
            </a:r>
          </a:p>
          <a:p>
            <a:r>
              <a:rPr lang="tr-TR" dirty="0" smtClean="0"/>
              <a:t>Aksaray </a:t>
            </a:r>
            <a:r>
              <a:rPr lang="tr-TR" dirty="0" err="1"/>
              <a:t>University</a:t>
            </a:r>
            <a:r>
              <a:rPr lang="tr-TR" dirty="0"/>
              <a:t>, Aksaray, </a:t>
            </a:r>
            <a:r>
              <a:rPr lang="tr-TR" dirty="0" err="1"/>
              <a:t>Turkey</a:t>
            </a:r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University</a:t>
            </a:r>
            <a:r>
              <a:rPr lang="tr-TR" dirty="0"/>
              <a:t> of Glasgow, Glasgow, UK</a:t>
            </a:r>
          </a:p>
          <a:p>
            <a:r>
              <a:rPr lang="tr-TR" dirty="0" err="1" smtClean="0"/>
              <a:t>Rutgers</a:t>
            </a:r>
            <a:r>
              <a:rPr lang="tr-TR" dirty="0" smtClean="0"/>
              <a:t> </a:t>
            </a:r>
            <a:r>
              <a:rPr lang="tr-TR" dirty="0" err="1"/>
              <a:t>University</a:t>
            </a:r>
            <a:r>
              <a:rPr lang="tr-TR" dirty="0"/>
              <a:t>, </a:t>
            </a:r>
            <a:r>
              <a:rPr lang="tr-TR" dirty="0" err="1"/>
              <a:t>Newark</a:t>
            </a:r>
            <a:r>
              <a:rPr lang="tr-TR" dirty="0"/>
              <a:t>, USA</a:t>
            </a:r>
          </a:p>
          <a:p>
            <a:r>
              <a:rPr lang="tr-TR" dirty="0" err="1" smtClean="0"/>
              <a:t>Kennesaw</a:t>
            </a:r>
            <a:r>
              <a:rPr lang="tr-TR" dirty="0" smtClean="0"/>
              <a:t> </a:t>
            </a:r>
            <a:r>
              <a:rPr lang="tr-TR" dirty="0" err="1"/>
              <a:t>State</a:t>
            </a:r>
            <a:r>
              <a:rPr lang="tr-TR" dirty="0"/>
              <a:t> </a:t>
            </a:r>
            <a:r>
              <a:rPr lang="tr-TR" dirty="0" err="1"/>
              <a:t>University</a:t>
            </a:r>
            <a:r>
              <a:rPr lang="tr-TR" dirty="0"/>
              <a:t>, Georgia, USA</a:t>
            </a:r>
          </a:p>
          <a:p>
            <a:r>
              <a:rPr lang="tr-TR" dirty="0" err="1" smtClean="0"/>
              <a:t>Malaviya</a:t>
            </a:r>
            <a:r>
              <a:rPr lang="tr-TR" dirty="0" smtClean="0"/>
              <a:t> </a:t>
            </a:r>
            <a:r>
              <a:rPr lang="tr-TR" dirty="0" err="1"/>
              <a:t>National</a:t>
            </a:r>
            <a:r>
              <a:rPr lang="tr-TR" dirty="0"/>
              <a:t> </a:t>
            </a:r>
            <a:r>
              <a:rPr lang="tr-TR" dirty="0" err="1"/>
              <a:t>Institute</a:t>
            </a:r>
            <a:r>
              <a:rPr lang="tr-TR" dirty="0"/>
              <a:t> of </a:t>
            </a:r>
            <a:r>
              <a:rPr lang="tr-TR" dirty="0" err="1"/>
              <a:t>Technology</a:t>
            </a:r>
            <a:r>
              <a:rPr lang="tr-TR" dirty="0"/>
              <a:t>, </a:t>
            </a:r>
            <a:r>
              <a:rPr lang="tr-TR" dirty="0" err="1"/>
              <a:t>Jaipur</a:t>
            </a:r>
            <a:r>
              <a:rPr lang="tr-TR" dirty="0"/>
              <a:t>, </a:t>
            </a:r>
            <a:r>
              <a:rPr lang="tr-TR" dirty="0" err="1"/>
              <a:t>India</a:t>
            </a:r>
            <a:endParaRPr lang="tr-TR" dirty="0"/>
          </a:p>
          <a:p>
            <a:r>
              <a:rPr lang="tr-TR" dirty="0" err="1" smtClean="0"/>
              <a:t>Manipal</a:t>
            </a:r>
            <a:r>
              <a:rPr lang="tr-TR" dirty="0" smtClean="0"/>
              <a:t> </a:t>
            </a:r>
            <a:r>
              <a:rPr lang="tr-TR" dirty="0" err="1"/>
              <a:t>University</a:t>
            </a:r>
            <a:r>
              <a:rPr lang="tr-TR" dirty="0"/>
              <a:t> </a:t>
            </a:r>
            <a:r>
              <a:rPr lang="tr-TR" dirty="0" err="1"/>
              <a:t>Jaipur</a:t>
            </a:r>
            <a:r>
              <a:rPr lang="tr-TR" dirty="0"/>
              <a:t>, </a:t>
            </a:r>
            <a:r>
              <a:rPr lang="tr-TR" dirty="0" err="1"/>
              <a:t>India</a:t>
            </a:r>
            <a:endParaRPr lang="tr-TR" dirty="0"/>
          </a:p>
          <a:p>
            <a:r>
              <a:rPr lang="tr-TR" dirty="0" err="1" smtClean="0"/>
              <a:t>Macquarie</a:t>
            </a:r>
            <a:r>
              <a:rPr lang="tr-TR" dirty="0" smtClean="0"/>
              <a:t> </a:t>
            </a:r>
            <a:r>
              <a:rPr lang="tr-TR" dirty="0" err="1"/>
              <a:t>University</a:t>
            </a:r>
            <a:r>
              <a:rPr lang="tr-TR" dirty="0"/>
              <a:t>, Sydney, </a:t>
            </a:r>
            <a:r>
              <a:rPr lang="tr-TR" dirty="0" err="1"/>
              <a:t>Australia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6</a:t>
            </a:fld>
            <a:endParaRPr lang="tr-TR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03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HOPE TO SEE YOU ALL IN ISTANBUL!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tr-TR" dirty="0" err="1" smtClean="0"/>
              <a:t>Another</a:t>
            </a:r>
            <a:r>
              <a:rPr lang="tr-TR" dirty="0" smtClean="0"/>
              <a:t> </a:t>
            </a:r>
            <a:r>
              <a:rPr lang="tr-TR" dirty="0" err="1" smtClean="0"/>
              <a:t>excellent</a:t>
            </a:r>
            <a:r>
              <a:rPr lang="tr-TR" dirty="0" smtClean="0"/>
              <a:t> </a:t>
            </a:r>
            <a:r>
              <a:rPr lang="tr-TR" dirty="0" err="1" smtClean="0"/>
              <a:t>security</a:t>
            </a:r>
            <a:r>
              <a:rPr lang="tr-TR" dirty="0" smtClean="0"/>
              <a:t> </a:t>
            </a:r>
            <a:r>
              <a:rPr lang="tr-TR" dirty="0" err="1" smtClean="0"/>
              <a:t>conference</a:t>
            </a:r>
            <a:r>
              <a:rPr lang="tr-TR" dirty="0" smtClean="0"/>
              <a:t> is </a:t>
            </a:r>
            <a:r>
              <a:rPr lang="tr-TR" dirty="0" err="1" smtClean="0"/>
              <a:t>coming</a:t>
            </a:r>
            <a:r>
              <a:rPr lang="tr-TR" dirty="0" smtClean="0"/>
              <a:t> </a:t>
            </a:r>
            <a:r>
              <a:rPr lang="tr-TR" dirty="0" err="1" smtClean="0"/>
              <a:t>your</a:t>
            </a:r>
            <a:r>
              <a:rPr lang="tr-TR" dirty="0" smtClean="0"/>
              <a:t> </a:t>
            </a:r>
            <a:r>
              <a:rPr lang="tr-TR" dirty="0" err="1" smtClean="0"/>
              <a:t>way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</a:t>
            </a:r>
          </a:p>
          <a:p>
            <a:pPr algn="ctr"/>
            <a:r>
              <a:rPr lang="tr-TR" sz="3600" dirty="0" smtClean="0"/>
              <a:t>9-12 </a:t>
            </a:r>
            <a:r>
              <a:rPr lang="tr-TR" sz="3600" dirty="0" err="1" smtClean="0"/>
              <a:t>September</a:t>
            </a:r>
            <a:r>
              <a:rPr lang="tr-TR" sz="3600" dirty="0" smtClean="0"/>
              <a:t> 2020</a:t>
            </a:r>
            <a:endParaRPr lang="tr-TR" sz="36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13.09.2019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SIN'19, Sochi, Russia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57CC5-C28B-4D39-9117-419CAAB6679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6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198</Words>
  <Application>Microsoft Office PowerPoint</Application>
  <PresentationFormat>Ekran Gösterisi (4:3)</PresentationFormat>
  <Paragraphs>58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Ofis Teması</vt:lpstr>
      <vt:lpstr>SIN 2020 Prospectus</vt:lpstr>
      <vt:lpstr>Transitioning</vt:lpstr>
      <vt:lpstr>Hosts, Venue &amp; Timing</vt:lpstr>
      <vt:lpstr>Background</vt:lpstr>
      <vt:lpstr>PowerPoint Sunusu</vt:lpstr>
      <vt:lpstr>Organizers</vt:lpstr>
      <vt:lpstr>HOPE TO SEE YOU ALL IN ISTANBUL!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2018 Cardiff</dc:title>
  <dc:creator>Atilla</dc:creator>
  <cp:lastModifiedBy>Atilla</cp:lastModifiedBy>
  <cp:revision>23</cp:revision>
  <dcterms:created xsi:type="dcterms:W3CDTF">2016-07-22T13:12:49Z</dcterms:created>
  <dcterms:modified xsi:type="dcterms:W3CDTF">2019-09-13T14:49:08Z</dcterms:modified>
</cp:coreProperties>
</file>